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3" r:id="rId5"/>
    <p:sldId id="284" r:id="rId6"/>
    <p:sldId id="288" r:id="rId7"/>
    <p:sldId id="285" r:id="rId8"/>
    <p:sldId id="286" r:id="rId9"/>
    <p:sldId id="28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7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8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5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2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0E501F-DECD-49A1-A26F-D0BB19E704C3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43320E-908E-45F0-AEBA-5CFBC7BA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C79E-B3CD-A0A7-10D0-FAA12E1DE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One-Equation and Two-Equations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74B57-56EF-85C3-3BE1-D340A9FC2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Presented By: Ahmed Saber</a:t>
            </a:r>
          </a:p>
          <a:p>
            <a:pPr algn="l"/>
            <a:r>
              <a:rPr lang="en-US" dirty="0"/>
              <a:t>Presented To: Dr.Rola Afify</a:t>
            </a:r>
          </a:p>
        </p:txBody>
      </p:sp>
    </p:spTree>
    <p:extLst>
      <p:ext uri="{BB962C8B-B14F-4D97-AF65-F5344CB8AC3E}">
        <p14:creationId xmlns:p14="http://schemas.microsoft.com/office/powerpoint/2010/main" val="18032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36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1F60EC-1429-4637-AB60-F0BF158C55C6}"/>
              </a:ext>
            </a:extLst>
          </p:cNvPr>
          <p:cNvSpPr/>
          <p:nvPr/>
        </p:nvSpPr>
        <p:spPr>
          <a:xfrm>
            <a:off x="2478001" y="2013882"/>
            <a:ext cx="8031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323"/>
                </a:solidFill>
                <a:latin typeface="Verdana" panose="020B0604030504040204" pitchFamily="34" charset="0"/>
              </a:rPr>
              <a:t>Wilcox, D.C. (2006) Turbulence Modeling for CFD. 3rd Edition, DCW Industries, Canada, CA, USA.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9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363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7875-06EB-8E79-BCD3-F1E68A12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9435"/>
            <a:ext cx="10167220" cy="46921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computers have increased in power since the 1960's, turbulence models based upon the equation for the </a:t>
            </a:r>
            <a:r>
              <a:rPr lang="en-US" b="1" dirty="0"/>
              <a:t>turbulence kinetic energy </a:t>
            </a:r>
            <a:r>
              <a:rPr lang="en-US" dirty="0"/>
              <a:t>have become the cornerstone of modern turbulence-modeling research, like </a:t>
            </a:r>
            <a:r>
              <a:rPr lang="en-US" b="1" dirty="0"/>
              <a:t>One-Equation Models</a:t>
            </a:r>
            <a:r>
              <a:rPr lang="en-US" dirty="0"/>
              <a:t> and </a:t>
            </a:r>
            <a:r>
              <a:rPr lang="en-US" b="1" dirty="0"/>
              <a:t>Two-Equation Models</a:t>
            </a:r>
            <a:r>
              <a:rPr lang="en-US" dirty="0"/>
              <a:t>.</a:t>
            </a:r>
          </a:p>
          <a:p>
            <a:r>
              <a:rPr lang="en-US" b="1" dirty="0"/>
              <a:t>One-equation models </a:t>
            </a:r>
            <a:r>
              <a:rPr lang="en-US" dirty="0"/>
              <a:t>based on the </a:t>
            </a:r>
            <a:r>
              <a:rPr lang="en-US" b="1" dirty="0"/>
              <a:t>turbulence kinetic energy equation </a:t>
            </a:r>
            <a:r>
              <a:rPr lang="en-US" dirty="0"/>
              <a:t>are </a:t>
            </a:r>
            <a:r>
              <a:rPr lang="en-US" b="1" dirty="0"/>
              <a:t>incomplete</a:t>
            </a:r>
            <a:r>
              <a:rPr lang="en-US" dirty="0"/>
              <a:t> as they relate the turbulence length scale to some typical flow dimension.</a:t>
            </a:r>
          </a:p>
          <a:p>
            <a:r>
              <a:rPr lang="en-US" b="1" dirty="0"/>
              <a:t>Two-equation models </a:t>
            </a:r>
            <a:r>
              <a:rPr lang="en-US" dirty="0"/>
              <a:t>and </a:t>
            </a:r>
            <a:r>
              <a:rPr lang="en-US" b="1" dirty="0"/>
              <a:t>one-equation models </a:t>
            </a:r>
            <a:r>
              <a:rPr lang="en-US" dirty="0"/>
              <a:t>based on an </a:t>
            </a:r>
            <a:r>
              <a:rPr lang="en-US" b="1" dirty="0"/>
              <a:t>equation for the eddy viscosity</a:t>
            </a:r>
            <a:r>
              <a:rPr lang="en-US" dirty="0"/>
              <a:t> automatically provide the turbulence length scale or its equivalent and are thus </a:t>
            </a:r>
            <a:r>
              <a:rPr lang="en-US" b="1" dirty="0"/>
              <a:t>complete</a:t>
            </a:r>
            <a:r>
              <a:rPr lang="en-US" dirty="0"/>
              <a:t>.</a:t>
            </a:r>
          </a:p>
          <a:p>
            <a:r>
              <a:rPr lang="en-US" dirty="0"/>
              <a:t>This presentation shows derivation for the </a:t>
            </a:r>
            <a:r>
              <a:rPr lang="en-US" b="1" dirty="0"/>
              <a:t>turbulence kinetic energy equation</a:t>
            </a:r>
            <a:r>
              <a:rPr lang="en-US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13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689A4-AB08-4DD1-A9F8-3753E9019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09" y="940632"/>
            <a:ext cx="9454241" cy="51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870A36-D4E2-4336-8A50-1919C1FF6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61" y="763884"/>
            <a:ext cx="7880237" cy="60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2AD52-59E5-403C-AAAA-90D1E600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7" y="931553"/>
            <a:ext cx="97631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7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7E1FE-03D2-4E91-AE68-E3ECC342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5"/>
            <a:ext cx="97536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6F8A8-820E-4813-8641-DD46D005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24" y="814085"/>
            <a:ext cx="96869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965F1-3533-4C9B-A362-960091E5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24" y="797322"/>
            <a:ext cx="9609185" cy="60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7A2-7671-EA99-851D-DCE4A156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10450"/>
            <a:ext cx="10018713" cy="803635"/>
          </a:xfrm>
        </p:spPr>
        <p:txBody>
          <a:bodyPr/>
          <a:lstStyle/>
          <a:p>
            <a:r>
              <a:rPr lang="en-US" dirty="0"/>
              <a:t>The Turbulence  Kinetic Energy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C8AF7-8F87-41B6-AB90-E55C7102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42" y="748027"/>
            <a:ext cx="9413876" cy="1670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4530E-4D63-4E9B-A38B-150CC0712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42" y="2352471"/>
            <a:ext cx="9413876" cy="44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6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371</TotalTime>
  <Words>180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Verdana</vt:lpstr>
      <vt:lpstr>Parallax</vt:lpstr>
      <vt:lpstr>Introduction to One-Equation and Two-Equations Models</vt:lpstr>
      <vt:lpstr>Introduction</vt:lpstr>
      <vt:lpstr>The Turbulence  Kinetic Energy Equation</vt:lpstr>
      <vt:lpstr>The Turbulence  Kinetic Energy Equation</vt:lpstr>
      <vt:lpstr>The Turbulence  Kinetic Energy Equation</vt:lpstr>
      <vt:lpstr>The Turbulence  Kinetic Energy Equation</vt:lpstr>
      <vt:lpstr>The Turbulence  Kinetic Energy Equation</vt:lpstr>
      <vt:lpstr>The Turbulence  Kinetic Energy Equation</vt:lpstr>
      <vt:lpstr>The Turbulence  Kinetic Energy Equation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Way ANOVA</dc:title>
  <dc:creator>Ahmed Saber</dc:creator>
  <cp:lastModifiedBy>Ahmed Saber</cp:lastModifiedBy>
  <cp:revision>39</cp:revision>
  <dcterms:created xsi:type="dcterms:W3CDTF">2023-01-14T08:19:57Z</dcterms:created>
  <dcterms:modified xsi:type="dcterms:W3CDTF">2023-01-22T07:49:51Z</dcterms:modified>
</cp:coreProperties>
</file>