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5.jpg"/>
          <p:cNvPicPr>
            <a:picLocks noChangeAspect="1"/>
          </p:cNvPicPr>
          <p:nvPr/>
        </p:nvPicPr>
        <p:blipFill>
          <a:blip r:embed="rId2"/>
          <a:srcRect t="4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0.jpg"/>
          <p:cNvPicPr>
            <a:picLocks noChangeAspect="1"/>
          </p:cNvPicPr>
          <p:nvPr/>
        </p:nvPicPr>
        <p:blipFill>
          <a:blip r:embed="rId2"/>
          <a:srcRect l="3096" t="21111" r="100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1.jpg"/>
          <p:cNvPicPr>
            <a:picLocks noChangeAspect="1"/>
          </p:cNvPicPr>
          <p:nvPr/>
        </p:nvPicPr>
        <p:blipFill>
          <a:blip r:embed="rId2"/>
          <a:srcRect l="7595" t="4444" r="2702" b="3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1.jpg"/>
          <p:cNvPicPr>
            <a:picLocks noChangeAspect="1"/>
          </p:cNvPicPr>
          <p:nvPr/>
        </p:nvPicPr>
        <p:blipFill>
          <a:blip r:embed="rId2"/>
          <a:srcRect l="5964" t="62222" r="4333"/>
          <a:stretch>
            <a:fillRect/>
          </a:stretch>
        </p:blipFill>
        <p:spPr>
          <a:xfrm>
            <a:off x="0" y="0"/>
            <a:ext cx="9144000" cy="3124200"/>
          </a:xfrm>
          <a:prstGeom prst="rect">
            <a:avLst/>
          </a:prstGeom>
        </p:spPr>
      </p:pic>
      <p:pic>
        <p:nvPicPr>
          <p:cNvPr id="4" name="Picture 3" descr="Picture 012.jpg"/>
          <p:cNvPicPr>
            <a:picLocks noChangeAspect="1"/>
          </p:cNvPicPr>
          <p:nvPr/>
        </p:nvPicPr>
        <p:blipFill>
          <a:blip r:embed="rId3"/>
          <a:srcRect t="7778" r="7849" b="43333"/>
          <a:stretch>
            <a:fillRect/>
          </a:stretch>
        </p:blipFill>
        <p:spPr>
          <a:xfrm>
            <a:off x="0" y="2895600"/>
            <a:ext cx="9144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12.jpg"/>
          <p:cNvPicPr>
            <a:picLocks noChangeAspect="1"/>
          </p:cNvPicPr>
          <p:nvPr/>
        </p:nvPicPr>
        <p:blipFill>
          <a:blip r:embed="rId2"/>
          <a:srcRect l="2581" t="5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13.jpg"/>
          <p:cNvPicPr>
            <a:picLocks noChangeAspect="1"/>
          </p:cNvPicPr>
          <p:nvPr/>
        </p:nvPicPr>
        <p:blipFill>
          <a:blip r:embed="rId2"/>
          <a:srcRect l="7094" t="6667" r="7094" b="4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6.jpg"/>
          <p:cNvPicPr>
            <a:picLocks noChangeAspect="1"/>
          </p:cNvPicPr>
          <p:nvPr/>
        </p:nvPicPr>
        <p:blipFill>
          <a:blip r:embed="rId2"/>
          <a:srcRect t="7778" b="5225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6.jpg"/>
          <p:cNvPicPr>
            <a:picLocks noChangeAspect="1"/>
          </p:cNvPicPr>
          <p:nvPr/>
        </p:nvPicPr>
        <p:blipFill>
          <a:blip r:embed="rId2"/>
          <a:srcRect t="4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7.jpg"/>
          <p:cNvPicPr>
            <a:picLocks noChangeAspect="1"/>
          </p:cNvPicPr>
          <p:nvPr/>
        </p:nvPicPr>
        <p:blipFill>
          <a:blip r:embed="rId2"/>
          <a:srcRect t="6667" b="266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7.jpg"/>
          <p:cNvPicPr>
            <a:picLocks noChangeAspect="1"/>
          </p:cNvPicPr>
          <p:nvPr/>
        </p:nvPicPr>
        <p:blipFill>
          <a:blip r:embed="rId2"/>
          <a:srcRect t="73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8.jpg"/>
          <p:cNvPicPr>
            <a:picLocks noChangeAspect="1"/>
          </p:cNvPicPr>
          <p:nvPr/>
        </p:nvPicPr>
        <p:blipFill>
          <a:blip r:embed="rId2"/>
          <a:srcRect l="2323" t="7778" r="12540" b="3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8.jpg"/>
          <p:cNvPicPr>
            <a:picLocks noChangeAspect="1"/>
          </p:cNvPicPr>
          <p:nvPr/>
        </p:nvPicPr>
        <p:blipFill>
          <a:blip r:embed="rId2"/>
          <a:srcRect l="7431" t="61111"/>
          <a:stretch>
            <a:fillRect/>
          </a:stretch>
        </p:blipFill>
        <p:spPr>
          <a:xfrm>
            <a:off x="0" y="0"/>
            <a:ext cx="9144000" cy="4191000"/>
          </a:xfrm>
          <a:prstGeom prst="rect">
            <a:avLst/>
          </a:prstGeom>
        </p:spPr>
      </p:pic>
      <p:pic>
        <p:nvPicPr>
          <p:cNvPr id="3" name="Picture 2" descr="Picture 009.jpg"/>
          <p:cNvPicPr>
            <a:picLocks noChangeAspect="1"/>
          </p:cNvPicPr>
          <p:nvPr/>
        </p:nvPicPr>
        <p:blipFill>
          <a:blip r:embed="rId3"/>
          <a:srcRect l="8164" t="4444" r="2036" b="83854"/>
          <a:stretch>
            <a:fillRect/>
          </a:stretch>
        </p:blipFill>
        <p:spPr>
          <a:xfrm>
            <a:off x="0" y="3962400"/>
            <a:ext cx="9144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 009.jpg"/>
          <p:cNvPicPr>
            <a:picLocks noChangeAspect="1"/>
          </p:cNvPicPr>
          <p:nvPr/>
        </p:nvPicPr>
        <p:blipFill>
          <a:blip r:embed="rId2"/>
          <a:srcRect l="5916" t="15556" r="4284" b="1444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009.jpg"/>
          <p:cNvPicPr>
            <a:picLocks noChangeAspect="1"/>
          </p:cNvPicPr>
          <p:nvPr/>
        </p:nvPicPr>
        <p:blipFill>
          <a:blip r:embed="rId2"/>
          <a:srcRect l="4284" t="84444" r="32040"/>
          <a:stretch>
            <a:fillRect/>
          </a:stretch>
        </p:blipFill>
        <p:spPr>
          <a:xfrm>
            <a:off x="0" y="0"/>
            <a:ext cx="9144000" cy="3352800"/>
          </a:xfrm>
          <a:prstGeom prst="rect">
            <a:avLst/>
          </a:prstGeom>
        </p:spPr>
      </p:pic>
      <p:pic>
        <p:nvPicPr>
          <p:cNvPr id="3" name="Picture 2" descr="Picture 010.jpg"/>
          <p:cNvPicPr>
            <a:picLocks noChangeAspect="1"/>
          </p:cNvPicPr>
          <p:nvPr/>
        </p:nvPicPr>
        <p:blipFill>
          <a:blip r:embed="rId3"/>
          <a:srcRect t="6667" b="76667"/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alaa kamal</dc:creator>
  <cp:lastModifiedBy>BCC</cp:lastModifiedBy>
  <cp:revision>30</cp:revision>
  <dcterms:created xsi:type="dcterms:W3CDTF">2006-08-16T00:00:00Z</dcterms:created>
  <dcterms:modified xsi:type="dcterms:W3CDTF">2021-12-07T18:27:07Z</dcterms:modified>
</cp:coreProperties>
</file>