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6"/>
  </p:notesMasterIdLst>
  <p:sldIdLst>
    <p:sldId id="285" r:id="rId2"/>
    <p:sldId id="286" r:id="rId3"/>
    <p:sldId id="257" r:id="rId4"/>
    <p:sldId id="258" r:id="rId5"/>
    <p:sldId id="28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88" r:id="rId18"/>
    <p:sldId id="270" r:id="rId19"/>
    <p:sldId id="271" r:id="rId20"/>
    <p:sldId id="272" r:id="rId21"/>
    <p:sldId id="289" r:id="rId22"/>
    <p:sldId id="273" r:id="rId23"/>
    <p:sldId id="274" r:id="rId24"/>
    <p:sldId id="275" r:id="rId25"/>
    <p:sldId id="290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29" d="100"/>
          <a:sy n="29" d="100"/>
        </p:scale>
        <p:origin x="-1171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4CBBF23-992A-472D-950B-B5865DAD5504}" type="datetimeFigureOut">
              <a:rPr lang="ar-EG" smtClean="0"/>
              <a:pPr/>
              <a:t>10/02/1435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C6E0D3A-1F0C-42E8-B858-E86CE435C166}" type="slidenum">
              <a:rPr lang="ar-EG" smtClean="0"/>
              <a:pPr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E0D3A-1F0C-42E8-B858-E86CE435C166}" type="slidenum">
              <a:rPr lang="ar-EG" smtClean="0"/>
              <a:pPr/>
              <a:t>15</a:t>
            </a:fld>
            <a:endParaRPr lang="ar-E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38728-640B-43CB-9041-FE1A7CFC8947}" type="datetimeFigureOut">
              <a:rPr lang="ar-EG" smtClean="0"/>
              <a:pPr/>
              <a:t>10/02/1435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4419B-2CFE-4C52-A127-8750F62D3047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38728-640B-43CB-9041-FE1A7CFC8947}" type="datetimeFigureOut">
              <a:rPr lang="ar-EG" smtClean="0"/>
              <a:pPr/>
              <a:t>10/02/1435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4419B-2CFE-4C52-A127-8750F62D3047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38728-640B-43CB-9041-FE1A7CFC8947}" type="datetimeFigureOut">
              <a:rPr lang="ar-EG" smtClean="0"/>
              <a:pPr/>
              <a:t>10/02/1435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4419B-2CFE-4C52-A127-8750F62D3047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38728-640B-43CB-9041-FE1A7CFC8947}" type="datetimeFigureOut">
              <a:rPr lang="ar-EG" smtClean="0"/>
              <a:pPr/>
              <a:t>10/02/1435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4419B-2CFE-4C52-A127-8750F62D3047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38728-640B-43CB-9041-FE1A7CFC8947}" type="datetimeFigureOut">
              <a:rPr lang="ar-EG" smtClean="0"/>
              <a:pPr/>
              <a:t>10/02/1435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4419B-2CFE-4C52-A127-8750F62D3047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38728-640B-43CB-9041-FE1A7CFC8947}" type="datetimeFigureOut">
              <a:rPr lang="ar-EG" smtClean="0"/>
              <a:pPr/>
              <a:t>10/02/1435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4419B-2CFE-4C52-A127-8750F62D3047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38728-640B-43CB-9041-FE1A7CFC8947}" type="datetimeFigureOut">
              <a:rPr lang="ar-EG" smtClean="0"/>
              <a:pPr/>
              <a:t>10/02/1435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4419B-2CFE-4C52-A127-8750F62D3047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38728-640B-43CB-9041-FE1A7CFC8947}" type="datetimeFigureOut">
              <a:rPr lang="ar-EG" smtClean="0"/>
              <a:pPr/>
              <a:t>10/02/1435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4419B-2CFE-4C52-A127-8750F62D3047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38728-640B-43CB-9041-FE1A7CFC8947}" type="datetimeFigureOut">
              <a:rPr lang="ar-EG" smtClean="0"/>
              <a:pPr/>
              <a:t>10/02/1435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4419B-2CFE-4C52-A127-8750F62D3047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38728-640B-43CB-9041-FE1A7CFC8947}" type="datetimeFigureOut">
              <a:rPr lang="ar-EG" smtClean="0"/>
              <a:pPr/>
              <a:t>10/02/1435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4419B-2CFE-4C52-A127-8750F62D3047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38728-640B-43CB-9041-FE1A7CFC8947}" type="datetimeFigureOut">
              <a:rPr lang="ar-EG" smtClean="0"/>
              <a:pPr/>
              <a:t>10/02/1435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4419B-2CFE-4C52-A127-8750F62D3047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38728-640B-43CB-9041-FE1A7CFC8947}" type="datetimeFigureOut">
              <a:rPr lang="ar-EG" smtClean="0"/>
              <a:pPr/>
              <a:t>10/02/1435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4419B-2CFE-4C52-A127-8750F62D3047}" type="slidenum">
              <a:rPr lang="ar-EG" smtClean="0"/>
              <a:pPr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013.jpg"/>
          <p:cNvPicPr>
            <a:picLocks noChangeAspect="1"/>
          </p:cNvPicPr>
          <p:nvPr/>
        </p:nvPicPr>
        <p:blipFill>
          <a:blip r:embed="rId2"/>
          <a:srcRect l="3906" t="29747" r="14843" b="5240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016.jpg"/>
          <p:cNvPicPr>
            <a:picLocks noChangeAspect="1"/>
          </p:cNvPicPr>
          <p:nvPr/>
        </p:nvPicPr>
        <p:blipFill>
          <a:blip r:embed="rId2"/>
          <a:srcRect l="5468" t="59375" r="1406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017.jpg"/>
          <p:cNvPicPr>
            <a:picLocks noChangeAspect="1"/>
          </p:cNvPicPr>
          <p:nvPr/>
        </p:nvPicPr>
        <p:blipFill>
          <a:blip r:embed="rId2"/>
          <a:srcRect l="6617" t="5208" r="5883" b="625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017.jpg"/>
          <p:cNvPicPr>
            <a:picLocks noChangeAspect="1"/>
          </p:cNvPicPr>
          <p:nvPr/>
        </p:nvPicPr>
        <p:blipFill>
          <a:blip r:embed="rId2"/>
          <a:srcRect l="11719" t="36458" r="859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018.jpg"/>
          <p:cNvPicPr>
            <a:picLocks noChangeAspect="1"/>
          </p:cNvPicPr>
          <p:nvPr/>
        </p:nvPicPr>
        <p:blipFill>
          <a:blip r:embed="rId2"/>
          <a:srcRect l="3125" t="6250" b="3854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018.jpg"/>
          <p:cNvPicPr>
            <a:picLocks noChangeAspect="1"/>
          </p:cNvPicPr>
          <p:nvPr/>
        </p:nvPicPr>
        <p:blipFill>
          <a:blip r:embed="rId2"/>
          <a:srcRect l="8593" t="6041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019.jpg"/>
          <p:cNvPicPr>
            <a:picLocks noChangeAspect="1"/>
          </p:cNvPicPr>
          <p:nvPr/>
        </p:nvPicPr>
        <p:blipFill>
          <a:blip r:embed="rId3"/>
          <a:srcRect l="9375" t="6901" r="3906" b="4479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019.jpg"/>
          <p:cNvPicPr>
            <a:picLocks noChangeAspect="1"/>
          </p:cNvPicPr>
          <p:nvPr/>
        </p:nvPicPr>
        <p:blipFill>
          <a:blip r:embed="rId2"/>
          <a:srcRect l="9375" t="55208" r="2343" b="2186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019.jpg"/>
          <p:cNvPicPr>
            <a:picLocks noChangeAspect="1"/>
          </p:cNvPicPr>
          <p:nvPr/>
        </p:nvPicPr>
        <p:blipFill>
          <a:blip r:embed="rId2"/>
          <a:srcRect l="9375" t="78134" r="2343" b="326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020.jpg"/>
          <p:cNvPicPr>
            <a:picLocks noChangeAspect="1"/>
          </p:cNvPicPr>
          <p:nvPr/>
        </p:nvPicPr>
        <p:blipFill>
          <a:blip r:embed="rId2"/>
          <a:srcRect l="2091" t="6250" r="3743" b="4062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020.jpg"/>
          <p:cNvPicPr>
            <a:picLocks noChangeAspect="1"/>
          </p:cNvPicPr>
          <p:nvPr/>
        </p:nvPicPr>
        <p:blipFill>
          <a:blip r:embed="rId2"/>
          <a:srcRect l="2091" t="59375" r="209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013.jpg"/>
          <p:cNvPicPr>
            <a:picLocks noChangeAspect="1"/>
          </p:cNvPicPr>
          <p:nvPr/>
        </p:nvPicPr>
        <p:blipFill>
          <a:blip r:embed="rId2"/>
          <a:srcRect l="3906" t="47591" r="1484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021.jpg"/>
          <p:cNvPicPr>
            <a:picLocks noChangeAspect="1"/>
          </p:cNvPicPr>
          <p:nvPr/>
        </p:nvPicPr>
        <p:blipFill>
          <a:blip r:embed="rId2"/>
          <a:srcRect l="3166" t="5208" r="3166" b="7927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021.jpg"/>
          <p:cNvPicPr>
            <a:picLocks noChangeAspect="1"/>
          </p:cNvPicPr>
          <p:nvPr/>
        </p:nvPicPr>
        <p:blipFill>
          <a:blip r:embed="rId2"/>
          <a:srcRect l="3166" t="20019" r="3166" b="5416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021.jpg"/>
          <p:cNvPicPr>
            <a:picLocks noChangeAspect="1"/>
          </p:cNvPicPr>
          <p:nvPr/>
        </p:nvPicPr>
        <p:blipFill>
          <a:blip r:embed="rId2"/>
          <a:srcRect l="6396" t="46875" r="316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022.jpg"/>
          <p:cNvPicPr>
            <a:picLocks noChangeAspect="1"/>
          </p:cNvPicPr>
          <p:nvPr/>
        </p:nvPicPr>
        <p:blipFill>
          <a:blip r:embed="rId2"/>
          <a:srcRect l="1143" t="5208" r="2772" b="5312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022.jpg"/>
          <p:cNvPicPr>
            <a:picLocks noChangeAspect="1"/>
          </p:cNvPicPr>
          <p:nvPr/>
        </p:nvPicPr>
        <p:blipFill>
          <a:blip r:embed="rId2"/>
          <a:srcRect t="45833" r="2772" b="1354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022.jpg"/>
          <p:cNvPicPr>
            <a:picLocks noChangeAspect="1"/>
          </p:cNvPicPr>
          <p:nvPr/>
        </p:nvPicPr>
        <p:blipFill>
          <a:blip r:embed="rId2"/>
          <a:srcRect t="85894" r="277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023.jpg"/>
          <p:cNvPicPr>
            <a:picLocks noChangeAspect="1"/>
          </p:cNvPicPr>
          <p:nvPr/>
        </p:nvPicPr>
        <p:blipFill>
          <a:blip r:embed="rId2"/>
          <a:srcRect l="5684" t="6250" r="5684" b="2916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023.jpg"/>
          <p:cNvPicPr>
            <a:picLocks noChangeAspect="1"/>
          </p:cNvPicPr>
          <p:nvPr/>
        </p:nvPicPr>
        <p:blipFill>
          <a:blip r:embed="rId2"/>
          <a:srcRect l="7267" t="70833" r="251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024.jpg"/>
          <p:cNvPicPr>
            <a:picLocks noChangeAspect="1"/>
          </p:cNvPicPr>
          <p:nvPr/>
        </p:nvPicPr>
        <p:blipFill>
          <a:blip r:embed="rId2"/>
          <a:srcRect l="4112" t="5208" b="708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024.jpg"/>
          <p:cNvPicPr>
            <a:picLocks noChangeAspect="1"/>
          </p:cNvPicPr>
          <p:nvPr/>
        </p:nvPicPr>
        <p:blipFill>
          <a:blip r:embed="rId2"/>
          <a:srcRect l="2529" t="28125" r="2529" b="3854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014.jpg"/>
          <p:cNvPicPr>
            <a:picLocks noChangeAspect="1"/>
          </p:cNvPicPr>
          <p:nvPr/>
        </p:nvPicPr>
        <p:blipFill>
          <a:blip r:embed="rId2"/>
          <a:srcRect t="7291" r="5468" b="5208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024.jpg"/>
          <p:cNvPicPr>
            <a:picLocks noChangeAspect="1"/>
          </p:cNvPicPr>
          <p:nvPr/>
        </p:nvPicPr>
        <p:blipFill>
          <a:blip r:embed="rId2"/>
          <a:srcRect l="2529" t="61458" r="2529" b="416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025.jpg"/>
          <p:cNvPicPr>
            <a:picLocks noChangeAspect="1"/>
          </p:cNvPicPr>
          <p:nvPr/>
        </p:nvPicPr>
        <p:blipFill>
          <a:blip r:embed="rId2"/>
          <a:srcRect l="3153" t="6250" r="4769" b="5625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025.jpg"/>
          <p:cNvPicPr>
            <a:picLocks noChangeAspect="1"/>
          </p:cNvPicPr>
          <p:nvPr/>
        </p:nvPicPr>
        <p:blipFill>
          <a:blip r:embed="rId2"/>
          <a:srcRect l="4769" t="43750" r="315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026.jpg"/>
          <p:cNvPicPr>
            <a:picLocks noChangeAspect="1"/>
          </p:cNvPicPr>
          <p:nvPr/>
        </p:nvPicPr>
        <p:blipFill>
          <a:blip r:embed="rId2"/>
          <a:srcRect l="3962" t="7792" r="3962" b="4875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026.jpg"/>
          <p:cNvPicPr>
            <a:picLocks noChangeAspect="1"/>
          </p:cNvPicPr>
          <p:nvPr/>
        </p:nvPicPr>
        <p:blipFill>
          <a:blip r:embed="rId2"/>
          <a:srcRect l="2567" t="51241" r="3962" b="2268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014.jpg"/>
          <p:cNvPicPr>
            <a:picLocks noChangeAspect="1"/>
          </p:cNvPicPr>
          <p:nvPr/>
        </p:nvPicPr>
        <p:blipFill>
          <a:blip r:embed="rId2"/>
          <a:srcRect t="46875" r="4687" b="3320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014.jpg"/>
          <p:cNvPicPr>
            <a:picLocks noChangeAspect="1"/>
          </p:cNvPicPr>
          <p:nvPr/>
        </p:nvPicPr>
        <p:blipFill>
          <a:blip r:embed="rId2"/>
          <a:srcRect t="66243" r="468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015.jpg"/>
          <p:cNvPicPr>
            <a:picLocks noChangeAspect="1"/>
          </p:cNvPicPr>
          <p:nvPr/>
        </p:nvPicPr>
        <p:blipFill>
          <a:blip r:embed="rId2"/>
          <a:srcRect l="4687" t="5816" r="5468" b="3020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015.jpg"/>
          <p:cNvPicPr>
            <a:picLocks noChangeAspect="1"/>
          </p:cNvPicPr>
          <p:nvPr/>
        </p:nvPicPr>
        <p:blipFill>
          <a:blip r:embed="rId2"/>
          <a:srcRect l="9375" t="69726" r="495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016.jpg"/>
          <p:cNvPicPr>
            <a:picLocks noChangeAspect="1"/>
          </p:cNvPicPr>
          <p:nvPr/>
        </p:nvPicPr>
        <p:blipFill>
          <a:blip r:embed="rId2"/>
          <a:srcRect l="3125" t="5903" r="7031" b="6666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016.jpg"/>
          <p:cNvPicPr>
            <a:picLocks noChangeAspect="1"/>
          </p:cNvPicPr>
          <p:nvPr/>
        </p:nvPicPr>
        <p:blipFill>
          <a:blip r:embed="rId2"/>
          <a:srcRect t="33333" r="7031" b="4027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</Words>
  <Application>Microsoft Office PowerPoint</Application>
  <PresentationFormat>On-screen Show (4:3)</PresentationFormat>
  <Paragraphs>1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ShiFT</dc:creator>
  <cp:lastModifiedBy>hp</cp:lastModifiedBy>
  <cp:revision>51</cp:revision>
  <dcterms:created xsi:type="dcterms:W3CDTF">2013-12-13T18:33:21Z</dcterms:created>
  <dcterms:modified xsi:type="dcterms:W3CDTF">2013-12-13T19:36:11Z</dcterms:modified>
</cp:coreProperties>
</file>